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961">
            <a:off x="7756855" y="3112746"/>
            <a:ext cx="3982911" cy="2987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T= CHECKLIST 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“Attacking an Argumentative Writing Prompt”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T Chart.docx [Compatibility Mode]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" y="0"/>
            <a:ext cx="88879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74638">
            <a:off x="757072" y="872777"/>
            <a:ext cx="241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SEVEN STARS for </a:t>
            </a:r>
          </a:p>
          <a:p>
            <a:pPr algn="ctr"/>
            <a:r>
              <a:rPr lang="en-US" sz="2800" dirty="0" smtClean="0"/>
              <a:t>SEVEN STEPS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8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823587" y="571500"/>
            <a:ext cx="1638300" cy="13589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3474" y="1579319"/>
            <a:ext cx="81191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Get 5 sheets of paper</a:t>
            </a:r>
          </a:p>
          <a:p>
            <a:r>
              <a:rPr lang="en-US" sz="4400" dirty="0" smtClean="0"/>
              <a:t>Label for TAP+F (Prompt)</a:t>
            </a:r>
          </a:p>
          <a:p>
            <a:r>
              <a:rPr lang="en-US" sz="4400" dirty="0" smtClean="0"/>
              <a:t>Label Plan (Argumentative)</a:t>
            </a:r>
          </a:p>
          <a:p>
            <a:r>
              <a:rPr lang="en-US" sz="4400" dirty="0" smtClean="0"/>
              <a:t>Label Discussion Web (Yes No)</a:t>
            </a:r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6366" y="1928111"/>
            <a:ext cx="812800" cy="25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338157" y="2496582"/>
            <a:ext cx="266700" cy="29210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357868" y="3056930"/>
            <a:ext cx="266700" cy="29210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350216" y="3656811"/>
            <a:ext cx="266700" cy="29210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685" flipH="1" flipV="1">
            <a:off x="4656712" y="4662451"/>
            <a:ext cx="3479202" cy="19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85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765300" y="1181100"/>
            <a:ext cx="1638300" cy="13589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800" y="1606034"/>
            <a:ext cx="694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 THE PROMPT</a:t>
            </a:r>
          </a:p>
          <a:p>
            <a:r>
              <a:rPr lang="en-US" sz="4400" dirty="0" smtClean="0"/>
              <a:t>   TAP+F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556000" y="1860550"/>
            <a:ext cx="812800" cy="25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Connector 1"/>
          <p:cNvSpPr/>
          <p:nvPr/>
        </p:nvSpPr>
        <p:spPr>
          <a:xfrm>
            <a:off x="4597400" y="2406650"/>
            <a:ext cx="279400" cy="349250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685" flipH="1" flipV="1">
            <a:off x="4953397" y="3741508"/>
            <a:ext cx="3787835" cy="2137558"/>
          </a:xfrm>
          <a:prstGeom prst="rect">
            <a:avLst/>
          </a:prstGeom>
        </p:spPr>
      </p:pic>
      <p:pic>
        <p:nvPicPr>
          <p:cNvPr id="26" name="Picture 25" descr="TAP+F+Plan.docx [Compatibility Mode] - Word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9" y="3200400"/>
            <a:ext cx="3539462" cy="273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756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765300" y="1181100"/>
            <a:ext cx="1638300" cy="13589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800" y="1434574"/>
            <a:ext cx="7073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READ/WATCH/LISTEN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ANNOTATE/TAKE NOTES</a:t>
            </a:r>
          </a:p>
          <a:p>
            <a:endParaRPr lang="en-US" sz="4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56000" y="1860550"/>
            <a:ext cx="812800" cy="25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4800600" y="2343150"/>
            <a:ext cx="393700" cy="3937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685" flipH="1" flipV="1">
            <a:off x="4879849" y="3792868"/>
            <a:ext cx="3918937" cy="22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765300" y="1181100"/>
            <a:ext cx="1638300" cy="13589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800" y="1434574"/>
            <a:ext cx="7073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Organize Notes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Discussion Web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	   Argumentative               </a:t>
            </a:r>
          </a:p>
          <a:p>
            <a:r>
              <a:rPr lang="en-US" sz="4400" dirty="0" smtClean="0"/>
              <a:t>           Template</a:t>
            </a:r>
          </a:p>
          <a:p>
            <a:endParaRPr lang="en-US" sz="4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56000" y="1860550"/>
            <a:ext cx="812800" cy="25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5289550" y="2324100"/>
            <a:ext cx="266700" cy="2159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685" flipH="1" flipV="1">
            <a:off x="7979893" y="4438330"/>
            <a:ext cx="3666429" cy="2069046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5289550" y="2957611"/>
            <a:ext cx="266700" cy="2159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scussion Web.doc [Compatibility Mode] - Word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" y="3065561"/>
            <a:ext cx="2265412" cy="2469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0183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765300" y="1181100"/>
            <a:ext cx="1638300" cy="13589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800" y="1434574"/>
            <a:ext cx="707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Hand </a:t>
            </a:r>
            <a:r>
              <a:rPr lang="en-US" sz="4400" smtClean="0"/>
              <a:t>Write the </a:t>
            </a:r>
            <a:r>
              <a:rPr lang="en-US" sz="4400" dirty="0" smtClean="0"/>
              <a:t>DRAFT</a:t>
            </a:r>
          </a:p>
          <a:p>
            <a:endParaRPr lang="en-US" sz="4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56000" y="1860550"/>
            <a:ext cx="812800" cy="25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685" flipH="1" flipV="1">
            <a:off x="4765463" y="3143627"/>
            <a:ext cx="4984650" cy="2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765300" y="1181100"/>
            <a:ext cx="1638300" cy="13589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4685" flipH="1" flipV="1">
            <a:off x="5897981" y="2290551"/>
            <a:ext cx="4737247" cy="4177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8800" y="1434574"/>
            <a:ext cx="707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TYPE the DRAFT</a:t>
            </a:r>
          </a:p>
          <a:p>
            <a:endParaRPr lang="en-US" sz="4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56000" y="1860550"/>
            <a:ext cx="812800" cy="25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7898" y="5761335"/>
            <a:ext cx="445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DONE!!!!!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10000" y="5516880"/>
            <a:ext cx="1844040" cy="1341120"/>
          </a:xfrm>
          <a:custGeom>
            <a:avLst/>
            <a:gdLst>
              <a:gd name="connsiteX0" fmla="*/ 0 w 1905000"/>
              <a:gd name="connsiteY0" fmla="*/ 563880 h 1554480"/>
              <a:gd name="connsiteX1" fmla="*/ 121920 w 1905000"/>
              <a:gd name="connsiteY1" fmla="*/ 731520 h 1554480"/>
              <a:gd name="connsiteX2" fmla="*/ 152400 w 1905000"/>
              <a:gd name="connsiteY2" fmla="*/ 777240 h 1554480"/>
              <a:gd name="connsiteX3" fmla="*/ 167640 w 1905000"/>
              <a:gd name="connsiteY3" fmla="*/ 822960 h 1554480"/>
              <a:gd name="connsiteX4" fmla="*/ 259080 w 1905000"/>
              <a:gd name="connsiteY4" fmla="*/ 960120 h 1554480"/>
              <a:gd name="connsiteX5" fmla="*/ 289560 w 1905000"/>
              <a:gd name="connsiteY5" fmla="*/ 1005840 h 1554480"/>
              <a:gd name="connsiteX6" fmla="*/ 335280 w 1905000"/>
              <a:gd name="connsiteY6" fmla="*/ 1143000 h 1554480"/>
              <a:gd name="connsiteX7" fmla="*/ 365760 w 1905000"/>
              <a:gd name="connsiteY7" fmla="*/ 1234440 h 1554480"/>
              <a:gd name="connsiteX8" fmla="*/ 381000 w 1905000"/>
              <a:gd name="connsiteY8" fmla="*/ 1280160 h 1554480"/>
              <a:gd name="connsiteX9" fmla="*/ 426720 w 1905000"/>
              <a:gd name="connsiteY9" fmla="*/ 1325880 h 1554480"/>
              <a:gd name="connsiteX10" fmla="*/ 441960 w 1905000"/>
              <a:gd name="connsiteY10" fmla="*/ 1371600 h 1554480"/>
              <a:gd name="connsiteX11" fmla="*/ 472440 w 1905000"/>
              <a:gd name="connsiteY11" fmla="*/ 1417320 h 1554480"/>
              <a:gd name="connsiteX12" fmla="*/ 533400 w 1905000"/>
              <a:gd name="connsiteY12" fmla="*/ 1554480 h 1554480"/>
              <a:gd name="connsiteX13" fmla="*/ 563880 w 1905000"/>
              <a:gd name="connsiteY13" fmla="*/ 1493520 h 1554480"/>
              <a:gd name="connsiteX14" fmla="*/ 624840 w 1905000"/>
              <a:gd name="connsiteY14" fmla="*/ 1356360 h 1554480"/>
              <a:gd name="connsiteX15" fmla="*/ 670560 w 1905000"/>
              <a:gd name="connsiteY15" fmla="*/ 1280160 h 1554480"/>
              <a:gd name="connsiteX16" fmla="*/ 701040 w 1905000"/>
              <a:gd name="connsiteY16" fmla="*/ 1234440 h 1554480"/>
              <a:gd name="connsiteX17" fmla="*/ 777240 w 1905000"/>
              <a:gd name="connsiteY17" fmla="*/ 1097280 h 1554480"/>
              <a:gd name="connsiteX18" fmla="*/ 838200 w 1905000"/>
              <a:gd name="connsiteY18" fmla="*/ 1021080 h 1554480"/>
              <a:gd name="connsiteX19" fmla="*/ 914400 w 1905000"/>
              <a:gd name="connsiteY19" fmla="*/ 883920 h 1554480"/>
              <a:gd name="connsiteX20" fmla="*/ 960120 w 1905000"/>
              <a:gd name="connsiteY20" fmla="*/ 838200 h 1554480"/>
              <a:gd name="connsiteX21" fmla="*/ 1051560 w 1905000"/>
              <a:gd name="connsiteY21" fmla="*/ 716280 h 1554480"/>
              <a:gd name="connsiteX22" fmla="*/ 1143000 w 1905000"/>
              <a:gd name="connsiteY22" fmla="*/ 609600 h 1554480"/>
              <a:gd name="connsiteX23" fmla="*/ 1234440 w 1905000"/>
              <a:gd name="connsiteY23" fmla="*/ 533400 h 1554480"/>
              <a:gd name="connsiteX24" fmla="*/ 1325880 w 1905000"/>
              <a:gd name="connsiteY24" fmla="*/ 441960 h 1554480"/>
              <a:gd name="connsiteX25" fmla="*/ 1371600 w 1905000"/>
              <a:gd name="connsiteY25" fmla="*/ 411480 h 1554480"/>
              <a:gd name="connsiteX26" fmla="*/ 1417320 w 1905000"/>
              <a:gd name="connsiteY26" fmla="*/ 350520 h 1554480"/>
              <a:gd name="connsiteX27" fmla="*/ 1478280 w 1905000"/>
              <a:gd name="connsiteY27" fmla="*/ 320040 h 1554480"/>
              <a:gd name="connsiteX28" fmla="*/ 1569720 w 1905000"/>
              <a:gd name="connsiteY28" fmla="*/ 259080 h 1554480"/>
              <a:gd name="connsiteX29" fmla="*/ 1630680 w 1905000"/>
              <a:gd name="connsiteY29" fmla="*/ 213360 h 1554480"/>
              <a:gd name="connsiteX30" fmla="*/ 1737360 w 1905000"/>
              <a:gd name="connsiteY30" fmla="*/ 121920 h 1554480"/>
              <a:gd name="connsiteX31" fmla="*/ 1798320 w 1905000"/>
              <a:gd name="connsiteY31" fmla="*/ 91440 h 1554480"/>
              <a:gd name="connsiteX32" fmla="*/ 1844040 w 1905000"/>
              <a:gd name="connsiteY32" fmla="*/ 45720 h 1554480"/>
              <a:gd name="connsiteX33" fmla="*/ 1905000 w 1905000"/>
              <a:gd name="connsiteY33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05000" h="1554480">
                <a:moveTo>
                  <a:pt x="0" y="563880"/>
                </a:moveTo>
                <a:cubicBezTo>
                  <a:pt x="83844" y="668685"/>
                  <a:pt x="42917" y="613015"/>
                  <a:pt x="121920" y="731520"/>
                </a:cubicBezTo>
                <a:cubicBezTo>
                  <a:pt x="132080" y="746760"/>
                  <a:pt x="146608" y="759864"/>
                  <a:pt x="152400" y="777240"/>
                </a:cubicBezTo>
                <a:cubicBezTo>
                  <a:pt x="157480" y="792480"/>
                  <a:pt x="159838" y="808917"/>
                  <a:pt x="167640" y="822960"/>
                </a:cubicBezTo>
                <a:lnTo>
                  <a:pt x="259080" y="960120"/>
                </a:lnTo>
                <a:lnTo>
                  <a:pt x="289560" y="1005840"/>
                </a:lnTo>
                <a:cubicBezTo>
                  <a:pt x="323879" y="1211753"/>
                  <a:pt x="278135" y="1014425"/>
                  <a:pt x="335280" y="1143000"/>
                </a:cubicBezTo>
                <a:cubicBezTo>
                  <a:pt x="348329" y="1172360"/>
                  <a:pt x="355600" y="1203960"/>
                  <a:pt x="365760" y="1234440"/>
                </a:cubicBezTo>
                <a:cubicBezTo>
                  <a:pt x="370840" y="1249680"/>
                  <a:pt x="369641" y="1268801"/>
                  <a:pt x="381000" y="1280160"/>
                </a:cubicBezTo>
                <a:lnTo>
                  <a:pt x="426720" y="1325880"/>
                </a:lnTo>
                <a:cubicBezTo>
                  <a:pt x="431800" y="1341120"/>
                  <a:pt x="434776" y="1357232"/>
                  <a:pt x="441960" y="1371600"/>
                </a:cubicBezTo>
                <a:cubicBezTo>
                  <a:pt x="450151" y="1387983"/>
                  <a:pt x="465001" y="1400582"/>
                  <a:pt x="472440" y="1417320"/>
                </a:cubicBezTo>
                <a:cubicBezTo>
                  <a:pt x="544984" y="1580544"/>
                  <a:pt x="464420" y="1451010"/>
                  <a:pt x="533400" y="1554480"/>
                </a:cubicBezTo>
                <a:cubicBezTo>
                  <a:pt x="543560" y="1534160"/>
                  <a:pt x="554931" y="1514402"/>
                  <a:pt x="563880" y="1493520"/>
                </a:cubicBezTo>
                <a:cubicBezTo>
                  <a:pt x="616272" y="1371273"/>
                  <a:pt x="515985" y="1555927"/>
                  <a:pt x="624840" y="1356360"/>
                </a:cubicBezTo>
                <a:cubicBezTo>
                  <a:pt x="639024" y="1330356"/>
                  <a:pt x="654861" y="1305279"/>
                  <a:pt x="670560" y="1280160"/>
                </a:cubicBezTo>
                <a:cubicBezTo>
                  <a:pt x="680268" y="1264628"/>
                  <a:pt x="691953" y="1250343"/>
                  <a:pt x="701040" y="1234440"/>
                </a:cubicBezTo>
                <a:cubicBezTo>
                  <a:pt x="746162" y="1155477"/>
                  <a:pt x="718013" y="1181890"/>
                  <a:pt x="777240" y="1097280"/>
                </a:cubicBezTo>
                <a:cubicBezTo>
                  <a:pt x="795894" y="1070632"/>
                  <a:pt x="820157" y="1048145"/>
                  <a:pt x="838200" y="1021080"/>
                </a:cubicBezTo>
                <a:cubicBezTo>
                  <a:pt x="925047" y="890809"/>
                  <a:pt x="800769" y="1035428"/>
                  <a:pt x="914400" y="883920"/>
                </a:cubicBezTo>
                <a:cubicBezTo>
                  <a:pt x="927332" y="866678"/>
                  <a:pt x="946472" y="854881"/>
                  <a:pt x="960120" y="838200"/>
                </a:cubicBezTo>
                <a:cubicBezTo>
                  <a:pt x="992288" y="798883"/>
                  <a:pt x="1015639" y="752201"/>
                  <a:pt x="1051560" y="716280"/>
                </a:cubicBezTo>
                <a:cubicBezTo>
                  <a:pt x="1165008" y="602832"/>
                  <a:pt x="1025697" y="746454"/>
                  <a:pt x="1143000" y="609600"/>
                </a:cubicBezTo>
                <a:cubicBezTo>
                  <a:pt x="1226389" y="512313"/>
                  <a:pt x="1149782" y="608652"/>
                  <a:pt x="1234440" y="533400"/>
                </a:cubicBezTo>
                <a:cubicBezTo>
                  <a:pt x="1266657" y="504762"/>
                  <a:pt x="1290014" y="465870"/>
                  <a:pt x="1325880" y="441960"/>
                </a:cubicBezTo>
                <a:cubicBezTo>
                  <a:pt x="1341120" y="431800"/>
                  <a:pt x="1358648" y="424432"/>
                  <a:pt x="1371600" y="411480"/>
                </a:cubicBezTo>
                <a:cubicBezTo>
                  <a:pt x="1389561" y="393519"/>
                  <a:pt x="1398035" y="367050"/>
                  <a:pt x="1417320" y="350520"/>
                </a:cubicBezTo>
                <a:cubicBezTo>
                  <a:pt x="1434569" y="335735"/>
                  <a:pt x="1459793" y="333245"/>
                  <a:pt x="1478280" y="320040"/>
                </a:cubicBezTo>
                <a:cubicBezTo>
                  <a:pt x="1578169" y="248691"/>
                  <a:pt x="1471645" y="291772"/>
                  <a:pt x="1569720" y="259080"/>
                </a:cubicBezTo>
                <a:cubicBezTo>
                  <a:pt x="1590040" y="243840"/>
                  <a:pt x="1611395" y="229890"/>
                  <a:pt x="1630680" y="213360"/>
                </a:cubicBezTo>
                <a:cubicBezTo>
                  <a:pt x="1697818" y="155813"/>
                  <a:pt x="1655083" y="173343"/>
                  <a:pt x="1737360" y="121920"/>
                </a:cubicBezTo>
                <a:cubicBezTo>
                  <a:pt x="1756625" y="109879"/>
                  <a:pt x="1779833" y="104645"/>
                  <a:pt x="1798320" y="91440"/>
                </a:cubicBezTo>
                <a:cubicBezTo>
                  <a:pt x="1815858" y="78913"/>
                  <a:pt x="1827483" y="59518"/>
                  <a:pt x="1844040" y="45720"/>
                </a:cubicBezTo>
                <a:cubicBezTo>
                  <a:pt x="1947435" y="-40443"/>
                  <a:pt x="1856531" y="48469"/>
                  <a:pt x="190500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60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57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 T= CHECKLIST  for “Attacking an Argumentative Writing Prompt”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T=Argumentative Prompt Check List </dc:title>
  <dc:creator>Brenda Vehrs</dc:creator>
  <cp:lastModifiedBy>Adrienne Culliton</cp:lastModifiedBy>
  <cp:revision>18</cp:revision>
  <dcterms:created xsi:type="dcterms:W3CDTF">2015-03-09T15:33:07Z</dcterms:created>
  <dcterms:modified xsi:type="dcterms:W3CDTF">2016-04-01T13:12:00Z</dcterms:modified>
</cp:coreProperties>
</file>